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за </a:t>
            </a:r>
            <a:r>
              <a:rPr sz="2800" b="1" spc="-225" dirty="0">
                <a:solidFill>
                  <a:srgbClr val="1F487C"/>
                </a:solidFill>
                <a:latin typeface="+mj-lt"/>
                <a:cs typeface="Trebuchet MS"/>
              </a:rPr>
              <a:t>1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22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60,2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39,8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50178" y="1484502"/>
            <a:ext cx="1579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111 371,7 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72,4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</a:t>
            </a:r>
            <a:r>
              <a:rPr lang="ru-RU" spc="-100" dirty="0" smtClean="0">
                <a:latin typeface="Trebuchet MS"/>
                <a:cs typeface="Trebuchet MS"/>
              </a:rPr>
              <a:t>7,1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2,6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6,9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0,8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8,4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2 819,8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232  349,5</a:t>
            </a: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153 917,9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386  267,4</a:t>
            </a: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sz="2000" b="1" spc="-160" dirty="0">
                <a:latin typeface="+mj-lt"/>
                <a:cs typeface="Trebuchet MS"/>
              </a:rPr>
              <a:t>1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22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>
                <a:latin typeface="Trebuchet MS"/>
                <a:cs typeface="Trebuchet MS"/>
              </a:rPr>
              <a:t>1</a:t>
            </a:r>
            <a:r>
              <a:rPr lang="ru-RU" spc="-100" dirty="0" smtClean="0">
                <a:latin typeface="Trebuchet MS"/>
                <a:cs typeface="Trebuchet MS"/>
              </a:rPr>
              <a:t>,8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5292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10 906,8 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4 074,2 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10 563,9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1 196,9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12 984,6 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sz="2000" spc="-160" dirty="0">
                <a:latin typeface="+mj-lt"/>
              </a:rPr>
              <a:t>1</a:t>
            </a:r>
            <a:r>
              <a:rPr sz="2000" spc="-150" dirty="0">
                <a:latin typeface="+mj-lt"/>
              </a:rPr>
              <a:t> 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22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60,2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39,8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153 917,9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232 349,5</a:t>
            </a: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386  267,4 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12 345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1200" y="308127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8 644,1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160 044</a:t>
            </a: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50 621,9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5 759,7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7 134,9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2 069,7</a:t>
            </a: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spc="-190" dirty="0">
                <a:latin typeface="+mn-lt"/>
              </a:rPr>
              <a:t>1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22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365 788,7 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21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17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76,4</a:t>
            </a:r>
            <a:r>
              <a:rPr lang="ru-RU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8,4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2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en-US" sz="1400" b="1" spc="-114" dirty="0" smtClean="0">
                <a:latin typeface="Trebuchet MS"/>
                <a:cs typeface="Trebuchet MS"/>
              </a:rPr>
              <a:t>2</a:t>
            </a:r>
            <a:r>
              <a:rPr lang="ru-RU" sz="1400" b="1" spc="-114" dirty="0" smtClean="0">
                <a:latin typeface="Trebuchet MS"/>
                <a:cs typeface="Trebuchet MS"/>
              </a:rPr>
              <a:t>79 451,1</a:t>
            </a:r>
            <a:r>
              <a:rPr lang="ru-RU"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30 863,5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54 941,8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59148" y="5196966"/>
            <a:ext cx="1113155" cy="90614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125" dirty="0" smtClean="0">
                <a:latin typeface="Trebuchet MS"/>
                <a:cs typeface="Trebuchet MS"/>
              </a:rPr>
              <a:t>532,3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858513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600" b="1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311 429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365 789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269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602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279 451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234 406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241 865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23 872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29 451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8 528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5 504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65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2 796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2 631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94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14 849,5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0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-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409</Words>
  <Application>Microsoft Office PowerPoint</Application>
  <PresentationFormat>Экран (4:3)</PresentationFormat>
  <Paragraphs>116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1  квартале  2022 года</vt:lpstr>
      <vt:lpstr>Структура расходов бюджета МО «Увинский район» в 1  квартале  2022  года</vt:lpstr>
      <vt:lpstr>Анализ расходов бюджета МО «Увинский район» за 1 квартал 2021 и 2022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36</cp:revision>
  <cp:lastPrinted>2022-04-26T05:40:28Z</cp:lastPrinted>
  <dcterms:created xsi:type="dcterms:W3CDTF">2019-05-07T09:47:47Z</dcterms:created>
  <dcterms:modified xsi:type="dcterms:W3CDTF">2022-04-26T05:46:37Z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